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97" r:id="rId2"/>
  </p:sldMasterIdLst>
  <p:notesMasterIdLst>
    <p:notesMasterId r:id="rId29"/>
  </p:notesMasterIdLst>
  <p:sldIdLst>
    <p:sldId id="446" r:id="rId3"/>
    <p:sldId id="395" r:id="rId4"/>
    <p:sldId id="445" r:id="rId5"/>
    <p:sldId id="449" r:id="rId6"/>
    <p:sldId id="447" r:id="rId7"/>
    <p:sldId id="433" r:id="rId8"/>
    <p:sldId id="382" r:id="rId9"/>
    <p:sldId id="344" r:id="rId10"/>
    <p:sldId id="349" r:id="rId11"/>
    <p:sldId id="421" r:id="rId12"/>
    <p:sldId id="444" r:id="rId13"/>
    <p:sldId id="403" r:id="rId14"/>
    <p:sldId id="406" r:id="rId15"/>
    <p:sldId id="437" r:id="rId16"/>
    <p:sldId id="412" r:id="rId17"/>
    <p:sldId id="438" r:id="rId18"/>
    <p:sldId id="427" r:id="rId19"/>
    <p:sldId id="418" r:id="rId20"/>
    <p:sldId id="417" r:id="rId21"/>
    <p:sldId id="379" r:id="rId22"/>
    <p:sldId id="399" r:id="rId23"/>
    <p:sldId id="401" r:id="rId24"/>
    <p:sldId id="441" r:id="rId25"/>
    <p:sldId id="442" r:id="rId26"/>
    <p:sldId id="443" r:id="rId27"/>
    <p:sldId id="440" r:id="rId28"/>
  </p:sldIdLst>
  <p:sldSz cx="12192000" cy="6858000"/>
  <p:notesSz cx="6858000" cy="9144000"/>
  <p:embeddedFontLst>
    <p:embeddedFont>
      <p:font typeface="Calibri Light" pitchFamily="34" charset="0"/>
      <p:regular r:id="rId30"/>
      <p: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1" clrIdx="0">
    <p:extLst>
      <p:ext uri="{19B8F6BF-5375-455C-9EA6-DF929625EA0E}">
        <p15:presenceInfo xmlns=""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DF7F9"/>
    <a:srgbClr val="BDC2FF"/>
    <a:srgbClr val="D99594"/>
    <a:srgbClr val="FFEFF0"/>
    <a:srgbClr val="DAF9FC"/>
    <a:srgbClr val="DDE2FF"/>
    <a:srgbClr val="8BCFD8"/>
    <a:srgbClr val="8BCED7"/>
    <a:srgbClr val="F6F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660"/>
  </p:normalViewPr>
  <p:slideViewPr>
    <p:cSldViewPr snapToGrid="0">
      <p:cViewPr>
        <p:scale>
          <a:sx n="72" d="100"/>
          <a:sy n="72" d="100"/>
        </p:scale>
        <p:origin x="-66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E6CC-C979-43A6-B9DF-21787470583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64DA5-3944-401D-95FC-A65BDC7A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4DA5-3944-401D-95FC-A65BDC7A9A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4DA5-3944-401D-95FC-A65BDC7A9A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4DA5-3944-401D-95FC-A65BDC7A9A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4DA5-3944-401D-95FC-A65BDC7A9A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4DA5-3944-401D-95FC-A65BDC7A9A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4DA5-3944-401D-95FC-A65BDC7A9A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8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E32574B-35B2-4701-ADC2-3DEB3E98E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63FB405C-8826-403A-8436-620AF2BA6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4AE7113-0F71-49CE-8615-C35DC68E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FA01-5CEB-440B-8882-9222DA81B865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A360AFD-FB3D-4B82-BC9B-8316FE5B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28CCAC2-52DA-4D63-A280-04707D63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BB3B-83F8-4DF2-B1B4-5096CBA9F1E6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52198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47A5D72-0B5E-4B9B-B265-14D28CC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D2AEC7D-0F47-448E-AD49-F7C92CBEB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F52990D-32C0-4B4D-BF0F-DC7354C9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7E2B-C218-4EEA-8226-20CAF500A13A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5555AEC-400F-44D5-9395-CD88157B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3792933-53EA-4BD4-BC75-63EF62F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B76E-5189-49E2-9D68-3FB972712299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0935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292B06E8-ACC6-4CFB-8F6B-5A8D6FA7D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41ADBE2-0194-4FCE-8576-09AFB5835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69DA0FC-EC18-47BD-8D0C-40546DBF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E51C-443D-49D4-A6CF-600CC1B711C8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F4DD566-2DF8-40D9-97FE-77A2E567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1E2061A-560B-4267-90E8-EA029B43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6293-681B-4D72-B878-A214B5640F2C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250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66D2E30-35F7-4A4C-8E28-9F3D4D7ED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9F096AA8-D251-4EF8-8CB0-B1606277E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8E62B5-FA25-48F9-8C49-AB202383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50F63D8-F407-4BB7-B6BA-2F979AC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7249A79-8699-4F2F-A2E4-C60EABE3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1737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10FA4A5-C16D-4D46-B730-7E955780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246BBD7-E1A4-43DA-ABA6-47D6437B3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A40327F-8147-41DB-B93C-D00AD3E0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4A98E2F-1375-4798-886F-1A5848B5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2644FFB-D1A7-48C5-829F-AB164C44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1775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59694CB-3274-47E0-A469-0F08979A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AADC79B9-20C9-4268-9B25-AF709F255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0F77A26-2262-4FF9-8A37-2DBF5C27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3FF2D4C-0D05-4525-82FD-4F7F387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ADD022B-6CA7-45FF-A869-966F1F0C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8062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F28429C-E3A5-4FED-894D-90BC10E8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4FCDEBEC-03A2-4ACE-A4D2-8B27D536B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F2C074CD-045A-4D54-8CA8-2774A4FAE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F460413-1AF1-4495-8AE4-969F4292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0039F40-71E6-49BD-842A-E255E20F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DCB0EA0-F3FC-4464-88DA-37EC3899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50366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FD9F9F6-D88F-4E2F-9844-F9088AC3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6427614-2CEF-4A1E-9084-8442544A1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5B0E8249-888A-46F2-9EAB-AAC09AC00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679DFD60-E15C-41F7-BFD7-F29F8DE86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E92A02E-3C42-4214-9E59-A1DE57324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B83FCC3C-86F0-4A9B-B5B6-6421002A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D8D7A1A-E806-446C-B57F-B37C42AC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D16B8BE-5E64-4AEC-9D66-A70D0F38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407332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6CD0DB8-7F67-4F57-9B71-E4F07399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147F7742-67FE-452B-94C8-EFAD2A25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25FE7105-FDC3-4202-B271-7C3CB2C5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41C26344-659A-4975-970B-51FF576A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6661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27ECC24A-14AF-40E8-8559-89CD87AB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347467A1-595A-4FAC-B5D1-78F59BB0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C578BFBA-E5F7-4895-B795-797947FD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0416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4584B70-CFC6-4B29-A5D9-3B131832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B399298-795D-4B02-BD8A-8029751F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C8588F6-38A9-494D-BC74-41AEDE46D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0A2C8C32-7274-41D1-8CF0-D5194C0B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2BFB0AB-E7FC-45A8-B86B-492FED48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162103B6-20A5-462B-AF85-BB3A88A1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18163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2A0E710-97BB-4E39-A062-25CA5AB3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E225200-FFC1-4CED-B6AE-A873C33ED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23266E0-87AE-469E-8CD5-5C228E4B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0085-B3D1-420C-909D-A37165E8F8A6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0131918-56DA-46E6-820C-7BB51794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09CEF63-BB1B-4DF4-BB36-664C5991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DD05-EA21-4CBB-BDB2-D01FDEF46A60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65328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938E6A2-D086-4673-BFB5-71FB01CE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2764B1BF-00D4-446C-ABF9-3F3EC6692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29DD529A-64C6-4785-B6A2-C9EE0AAFC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C5D7EE10-3337-4BDB-8786-6A375C85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9966FE15-B3A7-4384-A6F3-8D5CD201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9055F01-9D97-4CD0-9BCD-8BB5A309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70175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FAA0D24-DDF4-4332-B6B4-B9B29EE0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6F744A31-985B-4673-AEEE-43399DDE2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8CF9EE0-D81D-48AB-A11F-E81F1677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7A79E52-0F11-4349-A54F-0522B5FB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889AEBD-E2A3-4EAA-B82E-F2CF7E79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429790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CC7E20E-9A7B-4D1B-9D46-295B26659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4F7F114F-EF07-497F-BE35-F835E3B81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E3C0A2F-53C3-40F8-8B8F-15862929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F63B138-D2A2-497F-8D13-7D3ED0A8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68F0E6C-C4C5-4F71-B725-6F10AFFC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038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F9F85E8-FF81-4245-92E7-5A6CBF12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D70D6B6E-2CA8-47B4-9319-A4BC710E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7ED3C9E-8754-420A-A0D5-BFD48003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A303-4B5B-4CB2-BB2B-92AF5317EE4B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0BAD6A3-206B-4A8B-9591-72BC230C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96CB826-B0D2-4474-A96A-E4ED83B6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A7D9-AF73-4254-979F-31C51F0A8553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3775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6EE5BC9-553B-4C16-8A37-839737D9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9B1F79F3-C754-4610-BA5C-3FD255CA9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9073E7FE-9D82-4C1D-9B07-DC64CFD1C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="" xmlns:a16="http://schemas.microsoft.com/office/drawing/2014/main" id="{8144D41E-95C5-43FA-B8A2-EB6323E9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7731-D99F-407D-A5F7-A9B04536C4D4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="" xmlns:a16="http://schemas.microsoft.com/office/drawing/2014/main" id="{B42D1E9C-3EBA-4D44-86FA-768CB0D9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="" xmlns:a16="http://schemas.microsoft.com/office/drawing/2014/main" id="{E55FE8CD-1295-4FAC-A00E-5C4EE567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812D-1585-4AEF-847C-25EC7BCC454E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78202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0299C33-9FE2-4D61-BE9A-82879475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C10488D-45B5-4B4B-B2BF-FBBEDCBC8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3BAA457C-A1C1-4294-85AB-3B1C5C74F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AF935FFE-614A-4A73-813B-37BF0CF49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BE0A11D0-058D-47F9-ABD1-C6C01DFA4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3">
            <a:extLst>
              <a:ext uri="{FF2B5EF4-FFF2-40B4-BE49-F238E27FC236}">
                <a16:creationId xmlns="" xmlns:a16="http://schemas.microsoft.com/office/drawing/2014/main" id="{53D946C9-A6D9-4513-8FFA-E7233DED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DA56-757E-4913-9256-A346FF1E85D8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8" name="Chỗ dành sẵn cho Chân trang 4">
            <a:extLst>
              <a:ext uri="{FF2B5EF4-FFF2-40B4-BE49-F238E27FC236}">
                <a16:creationId xmlns="" xmlns:a16="http://schemas.microsoft.com/office/drawing/2014/main" id="{851194A5-E075-414D-B76A-2CB0499A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9" name="Chỗ dành sẵn cho Số hiệu Bản chiếu 5">
            <a:extLst>
              <a:ext uri="{FF2B5EF4-FFF2-40B4-BE49-F238E27FC236}">
                <a16:creationId xmlns="" xmlns:a16="http://schemas.microsoft.com/office/drawing/2014/main" id="{A9DADFC9-873F-448D-8C1F-23B4FAEE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9896-130A-40A3-8734-09168E1D2EAC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48794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97F2E13-8CF6-41E1-ACB4-CBB40AC7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3">
            <a:extLst>
              <a:ext uri="{FF2B5EF4-FFF2-40B4-BE49-F238E27FC236}">
                <a16:creationId xmlns="" xmlns:a16="http://schemas.microsoft.com/office/drawing/2014/main" id="{4C75609E-0EDF-4907-B69D-66B6B3C0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E207-4D14-4CEF-A99D-83FAD958FED8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4" name="Chỗ dành sẵn cho Chân trang 4">
            <a:extLst>
              <a:ext uri="{FF2B5EF4-FFF2-40B4-BE49-F238E27FC236}">
                <a16:creationId xmlns="" xmlns:a16="http://schemas.microsoft.com/office/drawing/2014/main" id="{554D4D44-A1F8-4029-909E-CE4B2242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5" name="Chỗ dành sẵn cho Số hiệu Bản chiếu 5">
            <a:extLst>
              <a:ext uri="{FF2B5EF4-FFF2-40B4-BE49-F238E27FC236}">
                <a16:creationId xmlns="" xmlns:a16="http://schemas.microsoft.com/office/drawing/2014/main" id="{B512D667-57F9-4068-AC28-104132C3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21C2-167E-4D8B-85A9-43CF67394189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66126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>
            <a:extLst>
              <a:ext uri="{FF2B5EF4-FFF2-40B4-BE49-F238E27FC236}">
                <a16:creationId xmlns="" xmlns:a16="http://schemas.microsoft.com/office/drawing/2014/main" id="{23906AFA-85BA-4693-9512-EBA0F8C5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E330-06E3-4343-A2E6-7BBBFB4480BC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3" name="Chỗ dành sẵn cho Chân trang 4">
            <a:extLst>
              <a:ext uri="{FF2B5EF4-FFF2-40B4-BE49-F238E27FC236}">
                <a16:creationId xmlns="" xmlns:a16="http://schemas.microsoft.com/office/drawing/2014/main" id="{DFD4BF86-D2C6-4B38-8EED-36A7A191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4" name="Chỗ dành sẵn cho Số hiệu Bản chiếu 5">
            <a:extLst>
              <a:ext uri="{FF2B5EF4-FFF2-40B4-BE49-F238E27FC236}">
                <a16:creationId xmlns="" xmlns:a16="http://schemas.microsoft.com/office/drawing/2014/main" id="{5FDA37B7-945D-4700-AD0E-C140A5FA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7343-8BB0-4E57-9CE3-AE5008204BBE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67232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E12B1BD-E40F-4C01-9BD7-96588802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852B517-5E52-4D66-BBE2-ABF2E87B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F43DABF3-61EC-4381-BD7B-A9D4796DA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="" xmlns:a16="http://schemas.microsoft.com/office/drawing/2014/main" id="{3BFA7164-6ADA-4239-92AE-50F18B41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927B-055C-44C0-A405-84152022F4D5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="" xmlns:a16="http://schemas.microsoft.com/office/drawing/2014/main" id="{8102B6F4-047A-48D3-94C2-EF3BD3B9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="" xmlns:a16="http://schemas.microsoft.com/office/drawing/2014/main" id="{63F1478F-08FF-4EBA-A580-3ADB9F2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0B08-1F7B-4093-8196-01DC621587EE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7474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E1C958-8D9B-4F31-B355-68482762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B5FA7C13-CE2F-4D38-8226-B21438F1B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BZ" noProof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6D766519-E23E-457D-AC40-3B7E69BAB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="" xmlns:a16="http://schemas.microsoft.com/office/drawing/2014/main" id="{B2F6416D-A71A-4B9D-B14D-24354531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D70B-D548-4E0C-AA99-9F100C51A8E3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="" xmlns:a16="http://schemas.microsoft.com/office/drawing/2014/main" id="{F6FCD0AA-3C0B-4B49-9F3D-C71C8084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="" xmlns:a16="http://schemas.microsoft.com/office/drawing/2014/main" id="{BFDDA006-BA45-4EC3-A392-59F9E05E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D10C-49A9-4AA6-A0BD-0CE6B0B4728B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4749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hỗ dành sẵn cho Tiêu đề 1">
            <a:extLst>
              <a:ext uri="{FF2B5EF4-FFF2-40B4-BE49-F238E27FC236}">
                <a16:creationId xmlns="" xmlns:a16="http://schemas.microsoft.com/office/drawing/2014/main" id="{69B2923D-8656-432B-9021-EAC56751A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BZ" alt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F05C896A-CE58-4342-8656-28431E959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AE52DEF-B615-40CD-B03E-486348A9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C0A5FE-3CC2-4815-BBDA-8EDCFBF96279}" type="datetimeFigureOut">
              <a:rPr lang="en-BZ"/>
              <a:pPr>
                <a:defRPr/>
              </a:pPr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2F27E8A-7A33-4E66-A074-11FEECB2A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E7D18D5-4725-4E73-B130-137D1D8FB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28F160-6355-4B22-93B8-4482D36DDCAC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8344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A50C2078-E57D-4926-9B42-D07682E0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0AECE9E-B344-482B-95BD-1A726811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965F352-ADA6-4922-AE15-2FCD29504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E1AC-FD91-42BC-AE3D-8B67244F4A3E}" type="datetimeFigureOut">
              <a:rPr lang="en-BZ" smtClean="0"/>
              <a:t>21/10/2021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EA5D59F-2563-41B7-B6B1-3AC7012CB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CF9EA34-D560-431D-90C6-2AC8C81F0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292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="" xmlns:a16="http://schemas.microsoft.com/office/drawing/2014/main" id="{2C338552-E6B1-E64C-9EBC-B1F795EC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62909" y="1995055"/>
            <a:ext cx="7472218" cy="2863272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76766" y="2872693"/>
            <a:ext cx="7472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vi-VN" sz="6600" b="1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5823604" y="2748397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5823604" y="2824019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3556077" y="4023194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3551459" y="4092470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368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28DBA7D7-941E-8245-9185-1FB98E10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6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837A0A-550E-4633-81FC-04FA7AD9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3692" y="-3494622"/>
            <a:ext cx="6797407" cy="14389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2299368" y="2090172"/>
            <a:ext cx="7593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55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525E68DB-4E9A-314B-9E22-D293F6D5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A2449EF9-787B-CF44-B6C2-7593F65DC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241715"/>
              </p:ext>
            </p:extLst>
          </p:nvPr>
        </p:nvGraphicFramePr>
        <p:xfrm>
          <a:off x="1216526" y="528275"/>
          <a:ext cx="9758948" cy="588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474">
                  <a:extLst>
                    <a:ext uri="{9D8B030D-6E8A-4147-A177-3AD203B41FA5}">
                      <a16:colId xmlns="" xmlns:a16="http://schemas.microsoft.com/office/drawing/2014/main" val="2258042801"/>
                    </a:ext>
                  </a:extLst>
                </a:gridCol>
                <a:gridCol w="4879474">
                  <a:extLst>
                    <a:ext uri="{9D8B030D-6E8A-4147-A177-3AD203B41FA5}">
                      <a16:colId xmlns="" xmlns:a16="http://schemas.microsoft.com/office/drawing/2014/main" val="685384151"/>
                    </a:ext>
                  </a:extLst>
                </a:gridCol>
              </a:tblGrid>
              <a:tr h="1951422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“trên mây”</a:t>
                      </a: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“trong sóng”</a:t>
                      </a: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06566432"/>
                  </a:ext>
                </a:extLst>
              </a:tr>
              <a:tr h="2229591"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663037"/>
                  </a:ext>
                </a:extLst>
              </a:tr>
              <a:tr h="1426817">
                <a:tc gridSpan="2">
                  <a:txBody>
                    <a:bodyPr/>
                    <a:lstStyle/>
                    <a:p>
                      <a:pPr algn="just"/>
                      <a:r>
                        <a:rPr lang="x-non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3573980"/>
                  </a:ext>
                </a:extLst>
              </a:tr>
            </a:tbl>
          </a:graphicData>
        </a:graphic>
      </p:graphicFrame>
      <p:pic>
        <p:nvPicPr>
          <p:cNvPr id="1026" name="Picture 2" descr="Ngàn năm mây trắng bây giờ còn bay | Báo Công an nhân dân điện tử">
            <a:extLst>
              <a:ext uri="{FF2B5EF4-FFF2-40B4-BE49-F238E27FC236}">
                <a16:creationId xmlns="" xmlns:a16="http://schemas.microsoft.com/office/drawing/2014/main" id="{159B8DCD-652F-6045-98EE-FE422D38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31" y="1081841"/>
            <a:ext cx="3041985" cy="16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ân tích 2 khổ đầu bài Sóng hay nhất (13 mẫu) - Văn 12">
            <a:extLst>
              <a:ext uri="{FF2B5EF4-FFF2-40B4-BE49-F238E27FC236}">
                <a16:creationId xmlns="" xmlns:a16="http://schemas.microsoft.com/office/drawing/2014/main" id="{368109BA-ED53-6646-85D1-971143B5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68" y="1036424"/>
            <a:ext cx="3041985" cy="159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2FE16552-CF9D-6242-BABC-E8C358E43C7C}"/>
              </a:ext>
            </a:extLst>
          </p:cNvPr>
          <p:cNvSpPr/>
          <p:nvPr/>
        </p:nvSpPr>
        <p:spPr>
          <a:xfrm>
            <a:off x="2201778" y="243751"/>
            <a:ext cx="9119936" cy="2069431"/>
          </a:xfrm>
          <a:prstGeom prst="roundRect">
            <a:avLst/>
          </a:prstGeom>
          <a:solidFill>
            <a:srgbClr val="DAF9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“trên mây”: </a:t>
            </a:r>
          </a:p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Rực rỡ, lung linh, huyền ảo </a:t>
            </a:r>
          </a:p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(ánh sáng mặt trời vàng buổi bình minh, </a:t>
            </a:r>
          </a:p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vầng trăng bạc khi đêm về)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2493B9B-95DE-4547-9A0C-BCB8DE1C4C08}"/>
              </a:ext>
            </a:extLst>
          </p:cNvPr>
          <p:cNvSpPr/>
          <p:nvPr/>
        </p:nvSpPr>
        <p:spPr>
          <a:xfrm>
            <a:off x="2201778" y="2683488"/>
            <a:ext cx="9119936" cy="2069431"/>
          </a:xfrm>
          <a:prstGeom prst="roundRect">
            <a:avLst/>
          </a:prstGeom>
          <a:solidFill>
            <a:srgbClr val="FFEFF0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“trên mây”: </a:t>
            </a:r>
          </a:p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Rực rỡ, lung linh, huyền ảo </a:t>
            </a:r>
          </a:p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(ánh sáng mặt trời vàng buổi bình minh, </a:t>
            </a:r>
          </a:p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vầng trăng bạc khi đêm về)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151A650-85BF-ED45-B18A-ABC9A34C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167432" y="2411569"/>
            <a:ext cx="2863514" cy="2341350"/>
          </a:xfrm>
          <a:prstGeom prst="rect">
            <a:avLst/>
          </a:prstGeom>
        </p:spPr>
      </p:pic>
      <p:sp>
        <p:nvSpPr>
          <p:cNvPr id="30" name="Rectangle: Rounded Corners 15">
            <a:extLst>
              <a:ext uri="{FF2B5EF4-FFF2-40B4-BE49-F238E27FC236}">
                <a16:creationId xmlns="" xmlns:a16="http://schemas.microsoft.com/office/drawing/2014/main" id="{6A6E33C2-8231-4142-9252-D199B623898F}"/>
              </a:ext>
            </a:extLst>
          </p:cNvPr>
          <p:cNvSpPr/>
          <p:nvPr/>
        </p:nvSpPr>
        <p:spPr>
          <a:xfrm>
            <a:off x="2201778" y="5171728"/>
            <a:ext cx="9119936" cy="1270714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xôi, cao rộng, rực rỡ sắc màu, chứa đựng biết bao điều bí ẩn</a:t>
            </a:r>
            <a:endParaRPr lang="en-BZ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C7A399E-3320-434D-88C7-E349578339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8" t="75412" r="4071"/>
          <a:stretch/>
        </p:blipFill>
        <p:spPr>
          <a:xfrm>
            <a:off x="-288758" y="243751"/>
            <a:ext cx="4002003" cy="26438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6F560C7-94F8-1F45-B001-2BD2C733D4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" y="4953337"/>
            <a:ext cx="1819475" cy="18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04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: 圆角 6">
            <a:extLst>
              <a:ext uri="{FF2B5EF4-FFF2-40B4-BE49-F238E27FC236}">
                <a16:creationId xmlns="" xmlns:a16="http://schemas.microsoft.com/office/drawing/2014/main" id="{D7955111-7803-4E9D-B80D-FC391D43F459}"/>
              </a:ext>
            </a:extLst>
          </p:cNvPr>
          <p:cNvSpPr/>
          <p:nvPr/>
        </p:nvSpPr>
        <p:spPr>
          <a:xfrm>
            <a:off x="2838075" y="667838"/>
            <a:ext cx="7701588" cy="1350492"/>
          </a:xfrm>
          <a:prstGeom prst="roundRect">
            <a:avLst>
              <a:gd name="adj" fmla="val 50000"/>
            </a:avLst>
          </a:prstGeom>
          <a:solidFill>
            <a:srgbClr val="DD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>
              <a:spcBef>
                <a:spcPct val="50000"/>
              </a:spcBef>
            </a:pP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B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82F0C9-E91E-4E88-B299-E391FF485F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 b="73333"/>
          <a:stretch/>
        </p:blipFill>
        <p:spPr>
          <a:xfrm>
            <a:off x="1464882" y="311374"/>
            <a:ext cx="2746385" cy="2046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01FD39-A1F0-FC4C-A6E6-875E70B7D2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4" t="13928" r="-15727" b="5721"/>
          <a:stretch/>
        </p:blipFill>
        <p:spPr>
          <a:xfrm>
            <a:off x="-1" y="2216304"/>
            <a:ext cx="4838699" cy="5513082"/>
          </a:xfrm>
          <a:prstGeom prst="rect">
            <a:avLst/>
          </a:prstGeom>
        </p:spPr>
      </p:pic>
      <p:sp>
        <p:nvSpPr>
          <p:cNvPr id="10" name="Rectangle: Rounded Corners 16">
            <a:extLst>
              <a:ext uri="{FF2B5EF4-FFF2-40B4-BE49-F238E27FC236}">
                <a16:creationId xmlns="" xmlns:a16="http://schemas.microsoft.com/office/drawing/2014/main" id="{0C462AF8-7018-7345-A85F-1FD215EB71AC}"/>
              </a:ext>
            </a:extLst>
          </p:cNvPr>
          <p:cNvSpPr/>
          <p:nvPr/>
        </p:nvSpPr>
        <p:spPr>
          <a:xfrm>
            <a:off x="4429737" y="3771083"/>
            <a:ext cx="5847133" cy="2419079"/>
          </a:xfrm>
          <a:prstGeom prst="roundRect">
            <a:avLst/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x-none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35F2FCD-313A-7349-AFAD-C4060B2C1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5460">
            <a:off x="6339674" y="2083957"/>
            <a:ext cx="1819475" cy="18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7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28DBA7D7-941E-8245-9185-1FB98E10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6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837A0A-550E-4633-81FC-04FA7AD9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8220" y="-2065871"/>
            <a:ext cx="5775158" cy="11531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2299368" y="2791987"/>
            <a:ext cx="7593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5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42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F35C8C46-752E-4387-98F1-5C3CC07C577A}"/>
              </a:ext>
            </a:extLst>
          </p:cNvPr>
          <p:cNvSpPr/>
          <p:nvPr/>
        </p:nvSpPr>
        <p:spPr>
          <a:xfrm>
            <a:off x="875840" y="272498"/>
            <a:ext cx="3756991" cy="3558208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4FF206D-10D0-4CA1-A73D-41FBD286B37D}"/>
              </a:ext>
            </a:extLst>
          </p:cNvPr>
          <p:cNvSpPr/>
          <p:nvPr/>
        </p:nvSpPr>
        <p:spPr>
          <a:xfrm>
            <a:off x="1197382" y="551869"/>
            <a:ext cx="3113903" cy="29994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băn khoăn</a:t>
            </a:r>
            <a:endParaRPr lang="en-US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="" xmlns:a16="http://schemas.microsoft.com/office/drawing/2014/main" id="{9C1A5DD4-0D58-4DF6-AE6C-F0EEFD11E5EC}"/>
              </a:ext>
            </a:extLst>
          </p:cNvPr>
          <p:cNvSpPr/>
          <p:nvPr/>
        </p:nvSpPr>
        <p:spPr>
          <a:xfrm>
            <a:off x="5901871" y="413295"/>
            <a:ext cx="5627915" cy="1601758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6">
            <a:extLst>
              <a:ext uri="{FF2B5EF4-FFF2-40B4-BE49-F238E27FC236}">
                <a16:creationId xmlns="" xmlns:a16="http://schemas.microsoft.com/office/drawing/2014/main" id="{E509D931-9489-4F5C-8597-45ED77CCD0E4}"/>
              </a:ext>
            </a:extLst>
          </p:cNvPr>
          <p:cNvSpPr/>
          <p:nvPr/>
        </p:nvSpPr>
        <p:spPr>
          <a:xfrm>
            <a:off x="5901867" y="2228948"/>
            <a:ext cx="5627915" cy="1601758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BZ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27D2BAA-FA9B-4720-90BF-541DBF716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4531688" y="2016284"/>
            <a:ext cx="2328122" cy="1815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3EDAA9-ECEB-824C-B9A4-91130F7B4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4416264" y="180714"/>
            <a:ext cx="2328122" cy="1815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20FB8D9-74CD-0B45-946A-4E49BF196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36" y="801678"/>
            <a:ext cx="2431917" cy="2390573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="" xmlns:a16="http://schemas.microsoft.com/office/drawing/2014/main" id="{E72C8308-4233-D747-9DAD-8DCDDBF31D07}"/>
              </a:ext>
            </a:extLst>
          </p:cNvPr>
          <p:cNvSpPr/>
          <p:nvPr/>
        </p:nvSpPr>
        <p:spPr>
          <a:xfrm>
            <a:off x="1840829" y="4043370"/>
            <a:ext cx="10022667" cy="1270714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có những khao khát khám phá thế giới bên ngoài, vừa muốn ở nhà với mẹ </a:t>
            </a:r>
            <a:endParaRPr lang="en-BZ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318E1F-131E-3D4B-8B67-DC880ED2E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3" y="3824979"/>
            <a:ext cx="1819475" cy="1819475"/>
          </a:xfrm>
          <a:prstGeom prst="rect">
            <a:avLst/>
          </a:prstGeom>
        </p:spPr>
      </p:pic>
      <p:sp>
        <p:nvSpPr>
          <p:cNvPr id="13" name="Rectangle: Rounded Corners 15">
            <a:extLst>
              <a:ext uri="{FF2B5EF4-FFF2-40B4-BE49-F238E27FC236}">
                <a16:creationId xmlns="" xmlns:a16="http://schemas.microsoft.com/office/drawing/2014/main" id="{6D3A4AC5-53A4-4A4F-9762-22F2A6420601}"/>
              </a:ext>
            </a:extLst>
          </p:cNvPr>
          <p:cNvSpPr/>
          <p:nvPr/>
        </p:nvSpPr>
        <p:spPr>
          <a:xfrm>
            <a:off x="1848476" y="5593611"/>
            <a:ext cx="10022667" cy="9495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 tả tinh tế tâm lí trẻ thơ </a:t>
            </a:r>
            <a:endParaRPr lang="en-BZ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B2FEADC-ADFF-8944-A7BE-82CEA4897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6" y="5178597"/>
            <a:ext cx="1819475" cy="18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7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F35C8C46-752E-4387-98F1-5C3CC07C577A}"/>
              </a:ext>
            </a:extLst>
          </p:cNvPr>
          <p:cNvSpPr/>
          <p:nvPr/>
        </p:nvSpPr>
        <p:spPr>
          <a:xfrm>
            <a:off x="875840" y="272498"/>
            <a:ext cx="3756991" cy="3558208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4FF206D-10D0-4CA1-A73D-41FBD286B37D}"/>
              </a:ext>
            </a:extLst>
          </p:cNvPr>
          <p:cNvSpPr/>
          <p:nvPr/>
        </p:nvSpPr>
        <p:spPr>
          <a:xfrm>
            <a:off x="1197382" y="551869"/>
            <a:ext cx="3113903" cy="29994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từ chối của em bé</a:t>
            </a:r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="" xmlns:a16="http://schemas.microsoft.com/office/drawing/2014/main" id="{9C1A5DD4-0D58-4DF6-AE6C-F0EEFD11E5EC}"/>
              </a:ext>
            </a:extLst>
          </p:cNvPr>
          <p:cNvSpPr/>
          <p:nvPr/>
        </p:nvSpPr>
        <p:spPr>
          <a:xfrm>
            <a:off x="5901871" y="413295"/>
            <a:ext cx="5627915" cy="1601758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矩形: 圆角 6">
            <a:extLst>
              <a:ext uri="{FF2B5EF4-FFF2-40B4-BE49-F238E27FC236}">
                <a16:creationId xmlns="" xmlns:a16="http://schemas.microsoft.com/office/drawing/2014/main" id="{E509D931-9489-4F5C-8597-45ED77CCD0E4}"/>
              </a:ext>
            </a:extLst>
          </p:cNvPr>
          <p:cNvSpPr/>
          <p:nvPr/>
        </p:nvSpPr>
        <p:spPr>
          <a:xfrm>
            <a:off x="5901867" y="2228948"/>
            <a:ext cx="5627915" cy="1601758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BZ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27D2BAA-FA9B-4720-90BF-541DBF716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4531688" y="2016284"/>
            <a:ext cx="2328122" cy="1815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3EDAA9-ECEB-824C-B9A4-91130F7B4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4416264" y="180714"/>
            <a:ext cx="2328122" cy="1815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20FB8D9-74CD-0B45-946A-4E49BF196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36" y="801678"/>
            <a:ext cx="2431917" cy="2390573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="" xmlns:a16="http://schemas.microsoft.com/office/drawing/2014/main" id="{E72C8308-4233-D747-9DAD-8DCDDBF31D07}"/>
              </a:ext>
            </a:extLst>
          </p:cNvPr>
          <p:cNvSpPr/>
          <p:nvPr/>
        </p:nvSpPr>
        <p:spPr>
          <a:xfrm>
            <a:off x="1840829" y="4043370"/>
            <a:ext cx="10022667" cy="1270714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mong mỏi, chờ đợi của em về nhà đã chiến thắng những cuộc phiêu du</a:t>
            </a:r>
            <a:endParaRPr lang="en-B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318E1F-131E-3D4B-8B67-DC880ED2E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3" y="3824979"/>
            <a:ext cx="1819475" cy="1819475"/>
          </a:xfrm>
          <a:prstGeom prst="rect">
            <a:avLst/>
          </a:prstGeom>
        </p:spPr>
      </p:pic>
      <p:sp>
        <p:nvSpPr>
          <p:cNvPr id="13" name="Rectangle: Rounded Corners 15">
            <a:extLst>
              <a:ext uri="{FF2B5EF4-FFF2-40B4-BE49-F238E27FC236}">
                <a16:creationId xmlns="" xmlns:a16="http://schemas.microsoft.com/office/drawing/2014/main" id="{6D3A4AC5-53A4-4A4F-9762-22F2A6420601}"/>
              </a:ext>
            </a:extLst>
          </p:cNvPr>
          <p:cNvSpPr/>
          <p:nvPr/>
        </p:nvSpPr>
        <p:spPr>
          <a:xfrm>
            <a:off x="1840828" y="5492124"/>
            <a:ext cx="10022667" cy="12875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được ở bên mẹ, làm mẹ vui và được mẹ yêu thương, che chở</a:t>
            </a:r>
            <a:endParaRPr lang="en-B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B2FEADC-ADFF-8944-A7BE-82CEA4897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6" y="5178597"/>
            <a:ext cx="1819475" cy="18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6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837A0A-550E-4633-81FC-04FA7AD9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945" y="-3719644"/>
            <a:ext cx="6797407" cy="14389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3060700" y="1925935"/>
            <a:ext cx="642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SG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7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hỗ dành sẵn cho Nội dung 4" descr="Ảnh có chứa trong nhà, phòng, cuộc sống, bàn&#10;&#10;Mô tả được tạo tự động">
            <a:extLst>
              <a:ext uri="{FF2B5EF4-FFF2-40B4-BE49-F238E27FC236}">
                <a16:creationId xmlns="" xmlns:a16="http://schemas.microsoft.com/office/drawing/2014/main" id="{9B901397-A432-4E66-84E2-4143CFACC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13287" b="3"/>
          <a:stretch/>
        </p:blipFill>
        <p:spPr>
          <a:xfrm>
            <a:off x="6741195" y="977090"/>
            <a:ext cx="5180918" cy="4925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iêu đề 1">
            <a:extLst>
              <a:ext uri="{FF2B5EF4-FFF2-40B4-BE49-F238E27FC236}">
                <a16:creationId xmlns="" xmlns:a16="http://schemas.microsoft.com/office/drawing/2014/main" id="{B2884A83-083D-4BE9-A5CF-E5EE9CD370B0}"/>
              </a:ext>
            </a:extLst>
          </p:cNvPr>
          <p:cNvSpPr txBox="1">
            <a:spLocks/>
          </p:cNvSpPr>
          <p:nvPr/>
        </p:nvSpPr>
        <p:spPr>
          <a:xfrm>
            <a:off x="-336385" y="232315"/>
            <a:ext cx="7077580" cy="13459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BZ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099789C7-B65C-9443-902A-20992BF2AB9D}"/>
              </a:ext>
            </a:extLst>
          </p:cNvPr>
          <p:cNvSpPr/>
          <p:nvPr/>
        </p:nvSpPr>
        <p:spPr>
          <a:xfrm>
            <a:off x="385010" y="1268302"/>
            <a:ext cx="6086297" cy="1670214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29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x-non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thơ, em bé đã tổ chức mấy trò chơi? Đó là những trò chơi gì?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3553DBD-2F3F-5B43-B71B-EF63211628E6}"/>
              </a:ext>
            </a:extLst>
          </p:cNvPr>
          <p:cNvSpPr/>
          <p:nvPr/>
        </p:nvSpPr>
        <p:spPr>
          <a:xfrm>
            <a:off x="385010" y="5067495"/>
            <a:ext cx="6086297" cy="1670214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sz="29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x-non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được gì về tình cảm mẹ con được thể hiện qua những trò chơi ấy?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57F2590-943A-0B4F-A857-2AF7EC92FC95}"/>
              </a:ext>
            </a:extLst>
          </p:cNvPr>
          <p:cNvSpPr/>
          <p:nvPr/>
        </p:nvSpPr>
        <p:spPr>
          <a:xfrm>
            <a:off x="385010" y="3167898"/>
            <a:ext cx="6086297" cy="1670214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ấy, em bé phân vai như thế nào? Theo em, sự phân vai ấy có phù hợp không? Vì sao?</a:t>
            </a:r>
          </a:p>
        </p:txBody>
      </p:sp>
    </p:spTree>
    <p:extLst>
      <p:ext uri="{BB962C8B-B14F-4D97-AF65-F5344CB8AC3E}">
        <p14:creationId xmlns:p14="http://schemas.microsoft.com/office/powerpoint/2010/main" val="3494582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6" descr="Ảnh có chứa trải, giường, cô bé, con mèo&#10;&#10;Mô tả được tạo tự động">
            <a:extLst>
              <a:ext uri="{FF2B5EF4-FFF2-40B4-BE49-F238E27FC236}">
                <a16:creationId xmlns="" xmlns:a16="http://schemas.microsoft.com/office/drawing/2014/main" id="{D73FDBFF-BA9F-4E3D-AD7E-99F2294D3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r="32671" b="-1"/>
          <a:stretch/>
        </p:blipFill>
        <p:spPr>
          <a:xfrm>
            <a:off x="6986797" y="563449"/>
            <a:ext cx="4961206" cy="5731102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FE51CF-E42E-4012-A4AB-2CBD854BA717}"/>
              </a:ext>
            </a:extLst>
          </p:cNvPr>
          <p:cNvSpPr/>
          <p:nvPr/>
        </p:nvSpPr>
        <p:spPr>
          <a:xfrm>
            <a:off x="239312" y="1138200"/>
            <a:ext cx="6503488" cy="1195409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ở bên chăm sóc, chở che, vỗ về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A83643-D78D-4E61-B28E-B7770EA2DAC9}"/>
              </a:ext>
            </a:extLst>
          </p:cNvPr>
          <p:cNvGrpSpPr/>
          <p:nvPr/>
        </p:nvGrpSpPr>
        <p:grpSpPr>
          <a:xfrm rot="5400000">
            <a:off x="3071978" y="4665948"/>
            <a:ext cx="546016" cy="91440"/>
            <a:chOff x="2509135" y="1900721"/>
            <a:chExt cx="546016" cy="91440"/>
          </a:xfrm>
        </p:grpSpPr>
        <p:sp>
          <p:nvSpPr>
            <p:cNvPr id="20" name="Straight Connector 3">
              <a:extLst>
                <a:ext uri="{FF2B5EF4-FFF2-40B4-BE49-F238E27FC236}">
                  <a16:creationId xmlns="" xmlns:a16="http://schemas.microsoft.com/office/drawing/2014/main" id="{CE4A11AC-9C65-4425-98C4-C20B099594E4}"/>
                </a:ext>
              </a:extLst>
            </p:cNvPr>
            <p:cNvSpPr/>
            <p:nvPr/>
          </p:nvSpPr>
          <p:spPr>
            <a:xfrm>
              <a:off x="2509135" y="1900721"/>
              <a:ext cx="546016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46016" y="45720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traight Connector 4">
              <a:extLst>
                <a:ext uri="{FF2B5EF4-FFF2-40B4-BE49-F238E27FC236}">
                  <a16:creationId xmlns="" xmlns:a16="http://schemas.microsoft.com/office/drawing/2014/main" id="{B89B7FE5-21D4-4A31-B7C4-DB748501461C}"/>
                </a:ext>
              </a:extLst>
            </p:cNvPr>
            <p:cNvSpPr txBox="1"/>
            <p:nvPr/>
          </p:nvSpPr>
          <p:spPr>
            <a:xfrm>
              <a:off x="2767728" y="1943555"/>
              <a:ext cx="28830" cy="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BZ" sz="500" kern="12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3757608-EE13-40B9-B3A0-56F623FA24B6}"/>
              </a:ext>
            </a:extLst>
          </p:cNvPr>
          <p:cNvGrpSpPr/>
          <p:nvPr/>
        </p:nvGrpSpPr>
        <p:grpSpPr>
          <a:xfrm>
            <a:off x="1335351" y="8285591"/>
            <a:ext cx="4225312" cy="546016"/>
            <a:chOff x="1257421" y="3278911"/>
            <a:chExt cx="3083643" cy="546016"/>
          </a:xfrm>
        </p:grpSpPr>
        <p:sp>
          <p:nvSpPr>
            <p:cNvPr id="23" name="Straight Connector 3">
              <a:extLst>
                <a:ext uri="{FF2B5EF4-FFF2-40B4-BE49-F238E27FC236}">
                  <a16:creationId xmlns="" xmlns:a16="http://schemas.microsoft.com/office/drawing/2014/main" id="{FE7E8089-6C64-4C2D-9127-C6F489000AEA}"/>
                </a:ext>
              </a:extLst>
            </p:cNvPr>
            <p:cNvSpPr/>
            <p:nvPr/>
          </p:nvSpPr>
          <p:spPr>
            <a:xfrm>
              <a:off x="1257421" y="3278911"/>
              <a:ext cx="3083643" cy="5460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83643" y="0"/>
                  </a:moveTo>
                  <a:lnTo>
                    <a:pt x="3083643" y="290108"/>
                  </a:lnTo>
                  <a:lnTo>
                    <a:pt x="0" y="290108"/>
                  </a:lnTo>
                  <a:lnTo>
                    <a:pt x="0" y="546016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4">
              <a:extLst>
                <a:ext uri="{FF2B5EF4-FFF2-40B4-BE49-F238E27FC236}">
                  <a16:creationId xmlns="" xmlns:a16="http://schemas.microsoft.com/office/drawing/2014/main" id="{546FF624-4EC4-4F5F-A533-E30572DBE97E}"/>
                </a:ext>
              </a:extLst>
            </p:cNvPr>
            <p:cNvSpPr txBox="1"/>
            <p:nvPr/>
          </p:nvSpPr>
          <p:spPr>
            <a:xfrm>
              <a:off x="2720816" y="3549034"/>
              <a:ext cx="156854" cy="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BZ" sz="500" kern="1200"/>
            </a:p>
          </p:txBody>
        </p:sp>
      </p:grpSp>
      <p:sp>
        <p:nvSpPr>
          <p:cNvPr id="25" name="Tiêu đề 1">
            <a:extLst>
              <a:ext uri="{FF2B5EF4-FFF2-40B4-BE49-F238E27FC236}">
                <a16:creationId xmlns="" xmlns:a16="http://schemas.microsoft.com/office/drawing/2014/main" id="{040839BA-5ACE-4242-94E3-1C8DC5CE6C77}"/>
              </a:ext>
            </a:extLst>
          </p:cNvPr>
          <p:cNvSpPr txBox="1">
            <a:spLocks/>
          </p:cNvSpPr>
          <p:nvPr/>
        </p:nvSpPr>
        <p:spPr>
          <a:xfrm>
            <a:off x="-90783" y="-81404"/>
            <a:ext cx="7077580" cy="13459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SG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SG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BZ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F50E1C6-B395-E54A-A5D7-7BAEFFFA2357}"/>
              </a:ext>
            </a:extLst>
          </p:cNvPr>
          <p:cNvSpPr/>
          <p:nvPr/>
        </p:nvSpPr>
        <p:spPr>
          <a:xfrm>
            <a:off x="196263" y="2543596"/>
            <a:ext cx="6503488" cy="1748218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như ánh trăng dịu hiền soi sáng bước chân con, bờ biển bao dung </a:t>
            </a:r>
          </a:p>
          <a:p>
            <a:pPr algn="ctr"/>
            <a:r>
              <a:rPr 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 ấp vỗ về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841A0DC-E209-DE4B-9642-304F46DC8164}"/>
              </a:ext>
            </a:extLst>
          </p:cNvPr>
          <p:cNvSpPr/>
          <p:nvPr/>
        </p:nvSpPr>
        <p:spPr>
          <a:xfrm>
            <a:off x="239312" y="5131523"/>
            <a:ext cx="6503488" cy="1163028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ngợi, tôn vinh tình mẫu tử bao la, thiêng liêng và vĩnh cửu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22F962A-B42E-F041-8325-BBD13544053F}"/>
              </a:ext>
            </a:extLst>
          </p:cNvPr>
          <p:cNvGrpSpPr/>
          <p:nvPr/>
        </p:nvGrpSpPr>
        <p:grpSpPr>
          <a:xfrm rot="5400000">
            <a:off x="3368803" y="4651533"/>
            <a:ext cx="546016" cy="91440"/>
            <a:chOff x="2509135" y="1900721"/>
            <a:chExt cx="546016" cy="91440"/>
          </a:xfrm>
        </p:grpSpPr>
        <p:sp>
          <p:nvSpPr>
            <p:cNvPr id="29" name="Straight Connector 3">
              <a:extLst>
                <a:ext uri="{FF2B5EF4-FFF2-40B4-BE49-F238E27FC236}">
                  <a16:creationId xmlns="" xmlns:a16="http://schemas.microsoft.com/office/drawing/2014/main" id="{DB34432F-CC7D-614B-B257-8985F89E8E5B}"/>
                </a:ext>
              </a:extLst>
            </p:cNvPr>
            <p:cNvSpPr/>
            <p:nvPr/>
          </p:nvSpPr>
          <p:spPr>
            <a:xfrm>
              <a:off x="2509135" y="1900721"/>
              <a:ext cx="546016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46016" y="45720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4">
              <a:extLst>
                <a:ext uri="{FF2B5EF4-FFF2-40B4-BE49-F238E27FC236}">
                  <a16:creationId xmlns="" xmlns:a16="http://schemas.microsoft.com/office/drawing/2014/main" id="{64A8C61C-36B3-6843-80F2-B7B268BCD1B5}"/>
                </a:ext>
              </a:extLst>
            </p:cNvPr>
            <p:cNvSpPr txBox="1"/>
            <p:nvPr/>
          </p:nvSpPr>
          <p:spPr>
            <a:xfrm>
              <a:off x="2767728" y="1943555"/>
              <a:ext cx="28830" cy="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BZ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892983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6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1A3EBE94-5F66-5F45-97D3-3519156F35F1}"/>
              </a:ext>
            </a:extLst>
          </p:cNvPr>
          <p:cNvSpPr/>
          <p:nvPr/>
        </p:nvSpPr>
        <p:spPr>
          <a:xfrm>
            <a:off x="571062" y="719666"/>
            <a:ext cx="8128000" cy="1693333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6853" tIns="121920" rIns="121921" bIns="12192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99BC36E-E5EA-084E-909B-7DBBEBC2FBF1}"/>
              </a:ext>
            </a:extLst>
          </p:cNvPr>
          <p:cNvSpPr/>
          <p:nvPr/>
        </p:nvSpPr>
        <p:spPr>
          <a:xfrm>
            <a:off x="740395" y="888999"/>
            <a:ext cx="1625600" cy="1354666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89D3E040-32DC-C44F-B93F-F19492D7BD73}"/>
              </a:ext>
            </a:extLst>
          </p:cNvPr>
          <p:cNvSpPr/>
          <p:nvPr/>
        </p:nvSpPr>
        <p:spPr>
          <a:xfrm>
            <a:off x="571062" y="2582332"/>
            <a:ext cx="8128000" cy="1693333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6853" tIns="121920" rIns="121921" bIns="12192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3811E6AC-8A7B-EB40-8F3A-DE4B2352A6E9}"/>
              </a:ext>
            </a:extLst>
          </p:cNvPr>
          <p:cNvSpPr/>
          <p:nvPr/>
        </p:nvSpPr>
        <p:spPr>
          <a:xfrm>
            <a:off x="740395" y="2751666"/>
            <a:ext cx="1625600" cy="1354666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E0A083B0-F9BC-4042-93A5-66352D45B69B}"/>
              </a:ext>
            </a:extLst>
          </p:cNvPr>
          <p:cNvSpPr/>
          <p:nvPr/>
        </p:nvSpPr>
        <p:spPr>
          <a:xfrm>
            <a:off x="571062" y="4444998"/>
            <a:ext cx="8128000" cy="1693333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6853" tIns="121920" rIns="121921" bIns="12192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01BB6C20-CB9B-E049-9741-FD40F5207410}"/>
              </a:ext>
            </a:extLst>
          </p:cNvPr>
          <p:cNvSpPr/>
          <p:nvPr/>
        </p:nvSpPr>
        <p:spPr>
          <a:xfrm>
            <a:off x="740395" y="4614332"/>
            <a:ext cx="1625600" cy="1354666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15" descr="A person holding a baby&#10;&#10;Description automatically generated">
            <a:extLst>
              <a:ext uri="{FF2B5EF4-FFF2-40B4-BE49-F238E27FC236}">
                <a16:creationId xmlns="" xmlns:a16="http://schemas.microsoft.com/office/drawing/2014/main" id="{0523FF8C-8919-F64D-B485-886B0C470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93" y="1658826"/>
            <a:ext cx="4479507" cy="4479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242F34-9A2D-8445-A5EA-44C256BB8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47" y="-945731"/>
            <a:ext cx="6676554" cy="29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5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yalty Free Background Stock Photos | rawpixel">
            <a:extLst>
              <a:ext uri="{FF2B5EF4-FFF2-40B4-BE49-F238E27FC236}">
                <a16:creationId xmlns="" xmlns:a16="http://schemas.microsoft.com/office/drawing/2014/main" id="{B2A06A01-D1B4-4019-9F02-AA1F7409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62909" y="1995055"/>
            <a:ext cx="7472218" cy="2863272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76766" y="2863457"/>
            <a:ext cx="74722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76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SG" sz="7600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SG" sz="76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600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vi-VN" sz="7600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867313" y="2628324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867313" y="2703946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2724804" y="4266161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2720186" y="4335437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86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ầu Trời đầy Màu Sắc Pastel đẹp, Màu Sắc, Màu Sắc, Xinh đẹp Hình nền Vector  để tải xuống miễn phí">
            <a:extLst>
              <a:ext uri="{FF2B5EF4-FFF2-40B4-BE49-F238E27FC236}">
                <a16:creationId xmlns="" xmlns:a16="http://schemas.microsoft.com/office/drawing/2014/main" id="{FAC81344-9124-6343-8FFC-28D99368B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CA000CC-B214-4B35-8381-1A2D218A6333}"/>
              </a:ext>
            </a:extLst>
          </p:cNvPr>
          <p:cNvSpPr/>
          <p:nvPr/>
        </p:nvSpPr>
        <p:spPr>
          <a:xfrm>
            <a:off x="766618" y="1995231"/>
            <a:ext cx="2844800" cy="2867538"/>
          </a:xfrm>
          <a:prstGeom prst="ellipse">
            <a:avLst/>
          </a:prstGeom>
          <a:solidFill>
            <a:srgbClr val="FDF7F9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1F02935-8C28-4C13-B7A8-472BE684EB21}"/>
              </a:ext>
            </a:extLst>
          </p:cNvPr>
          <p:cNvSpPr/>
          <p:nvPr/>
        </p:nvSpPr>
        <p:spPr>
          <a:xfrm>
            <a:off x="577211" y="2383256"/>
            <a:ext cx="31586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C0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1C35F08-FC19-4439-89BB-B6E246162F1D}"/>
              </a:ext>
            </a:extLst>
          </p:cNvPr>
          <p:cNvSpPr/>
          <p:nvPr/>
        </p:nvSpPr>
        <p:spPr>
          <a:xfrm>
            <a:off x="4683832" y="937154"/>
            <a:ext cx="6675582" cy="144610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5">
            <a:extLst>
              <a:ext uri="{FF2B5EF4-FFF2-40B4-BE49-F238E27FC236}">
                <a16:creationId xmlns="" xmlns:a16="http://schemas.microsoft.com/office/drawing/2014/main" id="{506AE7DB-CD3E-44D6-8439-43620A9321E1}"/>
              </a:ext>
            </a:extLst>
          </p:cNvPr>
          <p:cNvSpPr txBox="1"/>
          <p:nvPr/>
        </p:nvSpPr>
        <p:spPr>
          <a:xfrm>
            <a:off x="4888126" y="1135880"/>
            <a:ext cx="6241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B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3CBA605-3595-4E7A-9F81-AF3E8448A28A}"/>
              </a:ext>
            </a:extLst>
          </p:cNvPr>
          <p:cNvSpPr/>
          <p:nvPr/>
        </p:nvSpPr>
        <p:spPr>
          <a:xfrm>
            <a:off x="4692872" y="2745718"/>
            <a:ext cx="6675582" cy="1446103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5">
            <a:extLst>
              <a:ext uri="{FF2B5EF4-FFF2-40B4-BE49-F238E27FC236}">
                <a16:creationId xmlns="" xmlns:a16="http://schemas.microsoft.com/office/drawing/2014/main" id="{2A51475B-83BA-4FD4-994B-884848ADBA5B}"/>
              </a:ext>
            </a:extLst>
          </p:cNvPr>
          <p:cNvSpPr txBox="1"/>
          <p:nvPr/>
        </p:nvSpPr>
        <p:spPr>
          <a:xfrm>
            <a:off x="4903002" y="2985648"/>
            <a:ext cx="6241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B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E72F575-E0BA-43B7-8BBF-DFA773F1C0B2}"/>
              </a:ext>
            </a:extLst>
          </p:cNvPr>
          <p:cNvSpPr/>
          <p:nvPr/>
        </p:nvSpPr>
        <p:spPr>
          <a:xfrm>
            <a:off x="4683832" y="4605756"/>
            <a:ext cx="6675582" cy="144610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5">
            <a:extLst>
              <a:ext uri="{FF2B5EF4-FFF2-40B4-BE49-F238E27FC236}">
                <a16:creationId xmlns="" xmlns:a16="http://schemas.microsoft.com/office/drawing/2014/main" id="{192749A0-9477-4A22-ABF2-4533705F2DE2}"/>
              </a:ext>
            </a:extLst>
          </p:cNvPr>
          <p:cNvSpPr txBox="1"/>
          <p:nvPr/>
        </p:nvSpPr>
        <p:spPr>
          <a:xfrm>
            <a:off x="4888126" y="4804482"/>
            <a:ext cx="6241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B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74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8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ầu Trời đầy Màu Sắc Pastel đẹp, Màu Sắc, Màu Sắc, Xinh đẹp Hình nền Vector  để tải xuống miễn phí">
            <a:extLst>
              <a:ext uri="{FF2B5EF4-FFF2-40B4-BE49-F238E27FC236}">
                <a16:creationId xmlns="" xmlns:a16="http://schemas.microsoft.com/office/drawing/2014/main" id="{D9793021-7A7A-D347-8A85-ACD67AA30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CA000CC-B214-4B35-8381-1A2D218A6333}"/>
              </a:ext>
            </a:extLst>
          </p:cNvPr>
          <p:cNvSpPr/>
          <p:nvPr/>
        </p:nvSpPr>
        <p:spPr>
          <a:xfrm>
            <a:off x="1560945" y="561462"/>
            <a:ext cx="3158641" cy="1759529"/>
          </a:xfrm>
          <a:prstGeom prst="ellipse">
            <a:avLst/>
          </a:prstGeom>
          <a:solidFill>
            <a:srgbClr val="FDF7F9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1F02935-8C28-4C13-B7A8-472BE684EB21}"/>
              </a:ext>
            </a:extLst>
          </p:cNvPr>
          <p:cNvSpPr/>
          <p:nvPr/>
        </p:nvSpPr>
        <p:spPr>
          <a:xfrm>
            <a:off x="1560945" y="494422"/>
            <a:ext cx="31586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C0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CF282EF-B042-41CF-BF9D-C1375C6EC57B}"/>
              </a:ext>
            </a:extLst>
          </p:cNvPr>
          <p:cNvSpPr/>
          <p:nvPr/>
        </p:nvSpPr>
        <p:spPr>
          <a:xfrm>
            <a:off x="1819564" y="3172891"/>
            <a:ext cx="5957454" cy="313726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CAD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1C35F08-FC19-4439-89BB-B6E246162F1D}"/>
              </a:ext>
            </a:extLst>
          </p:cNvPr>
          <p:cNvSpPr/>
          <p:nvPr/>
        </p:nvSpPr>
        <p:spPr>
          <a:xfrm>
            <a:off x="6511441" y="820335"/>
            <a:ext cx="4913941" cy="292962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="" xmlns:a16="http://schemas.microsoft.com/office/drawing/2014/main" id="{0ED2499D-F0F1-4C02-A589-D3B1A90FACB7}"/>
              </a:ext>
            </a:extLst>
          </p:cNvPr>
          <p:cNvSpPr txBox="1"/>
          <p:nvPr/>
        </p:nvSpPr>
        <p:spPr>
          <a:xfrm>
            <a:off x="2142376" y="3715892"/>
            <a:ext cx="5330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yêu mến thiết tha với trẻ em của nhà thơ, với thiên nhiên, cuộc đời bình dị</a:t>
            </a:r>
            <a:endParaRPr lang="en-B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="" xmlns:a16="http://schemas.microsoft.com/office/drawing/2014/main" id="{506AE7DB-CD3E-44D6-8439-43620A9321E1}"/>
              </a:ext>
            </a:extLst>
          </p:cNvPr>
          <p:cNvSpPr txBox="1"/>
          <p:nvPr/>
        </p:nvSpPr>
        <p:spPr>
          <a:xfrm>
            <a:off x="6675383" y="886213"/>
            <a:ext cx="460426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S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endParaRPr lang="en-B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 animBg="1"/>
      <p:bldP spid="18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yalty Free Background Stock Photos | rawpixel">
            <a:extLst>
              <a:ext uri="{FF2B5EF4-FFF2-40B4-BE49-F238E27FC236}">
                <a16:creationId xmlns="" xmlns:a16="http://schemas.microsoft.com/office/drawing/2014/main" id="{B2A06A01-D1B4-4019-9F02-AA1F7409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62909" y="1995055"/>
            <a:ext cx="7472218" cy="2863272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76766" y="2863457"/>
            <a:ext cx="74722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76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SG" sz="7600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76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600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7600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867313" y="2628324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867313" y="2703946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2724804" y="4266161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2720186" y="4335437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56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him trên Designer">
            <a:extLst>
              <a:ext uri="{FF2B5EF4-FFF2-40B4-BE49-F238E27FC236}">
                <a16:creationId xmlns="" xmlns:a16="http://schemas.microsoft.com/office/drawing/2014/main" id="{67E0241F-981F-F748-9BEF-4D2032BC1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-1" b="-1"/>
          <a:stretch/>
        </p:blipFill>
        <p:spPr bwMode="auto">
          <a:xfrm>
            <a:off x="2" y="10"/>
            <a:ext cx="12191271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3">
            <a:extLst>
              <a:ext uri="{FF2B5EF4-FFF2-40B4-BE49-F238E27FC236}">
                <a16:creationId xmlns="" xmlns:a16="http://schemas.microsoft.com/office/drawing/2014/main" id="{4B7E0A3A-73EA-C740-BFC7-B941C22B3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02151"/>
              </p:ext>
            </p:extLst>
          </p:nvPr>
        </p:nvGraphicFramePr>
        <p:xfrm>
          <a:off x="361921" y="1039215"/>
          <a:ext cx="8012058" cy="477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029">
                  <a:extLst>
                    <a:ext uri="{9D8B030D-6E8A-4147-A177-3AD203B41FA5}">
                      <a16:colId xmlns="" xmlns:a16="http://schemas.microsoft.com/office/drawing/2014/main" val="2991047054"/>
                    </a:ext>
                  </a:extLst>
                </a:gridCol>
                <a:gridCol w="4006029">
                  <a:extLst>
                    <a:ext uri="{9D8B030D-6E8A-4147-A177-3AD203B41FA5}">
                      <a16:colId xmlns="" xmlns:a16="http://schemas.microsoft.com/office/drawing/2014/main" val="116848923"/>
                    </a:ext>
                  </a:extLst>
                </a:gridCol>
              </a:tblGrid>
              <a:tr h="14689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nhận biết và làm được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còn băn khoăn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5543368"/>
                  </a:ext>
                </a:extLst>
              </a:tr>
              <a:tr h="3310603"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8919242"/>
                  </a:ext>
                </a:extLst>
              </a:tr>
            </a:tbl>
          </a:graphicData>
        </a:graphic>
      </p:graphicFrame>
      <p:pic>
        <p:nvPicPr>
          <p:cNvPr id="8" name="Picture 7" descr="Two people holding hands&#10;&#10;Description automatically generated with low confidence">
            <a:extLst>
              <a:ext uri="{FF2B5EF4-FFF2-40B4-BE49-F238E27FC236}">
                <a16:creationId xmlns="" xmlns:a16="http://schemas.microsoft.com/office/drawing/2014/main" id="{F433B424-4976-D340-B7F7-BFFAF3D91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41" y="1039214"/>
            <a:ext cx="4779571" cy="47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>
            <a:extLst>
              <a:ext uri="{FF2B5EF4-FFF2-40B4-BE49-F238E27FC236}">
                <a16:creationId xmlns="" xmlns:a16="http://schemas.microsoft.com/office/drawing/2014/main" id="{2B92D66F-0A1B-1647-B7DF-35142DE9A9B6}"/>
              </a:ext>
            </a:extLst>
          </p:cNvPr>
          <p:cNvSpPr/>
          <p:nvPr/>
        </p:nvSpPr>
        <p:spPr>
          <a:xfrm rot="417108" flipH="1">
            <a:off x="5980333" y="671524"/>
            <a:ext cx="5935701" cy="4920661"/>
          </a:xfrm>
          <a:prstGeom prst="cloudCallout">
            <a:avLst>
              <a:gd name="adj1" fmla="val 52927"/>
              <a:gd name="adj2" fmla="val 6777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(5-7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500" b="1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fr-FR" sz="35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="" xmlns:a16="http://schemas.microsoft.com/office/drawing/2014/main" id="{62B4E8F8-4FE1-E043-A2D0-11FB37AAE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1" y="330401"/>
            <a:ext cx="5041116" cy="65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435C305-596F-EA44-BC9F-A8A447C2A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35" y="2108200"/>
            <a:ext cx="8470900" cy="4749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4F59D3-89D4-BB46-9B9B-6637063013E0}"/>
              </a:ext>
            </a:extLst>
          </p:cNvPr>
          <p:cNvSpPr/>
          <p:nvPr/>
        </p:nvSpPr>
        <p:spPr>
          <a:xfrm>
            <a:off x="2266265" y="506863"/>
            <a:ext cx="76594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cap="none" spc="0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i="1" cap="none" spc="0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i="1" cap="none" spc="0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600" b="1" i="1" cap="none" spc="0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i="1" cap="none" spc="0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6600" b="1" i="1" cap="none" spc="0" dirty="0">
              <a:ln w="0"/>
              <a:solidFill>
                <a:srgbClr val="FF6699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1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ết quả hình ảnh cho माँ और बच्चा">
            <a:extLst>
              <a:ext uri="{FF2B5EF4-FFF2-40B4-BE49-F238E27FC236}">
                <a16:creationId xmlns="" xmlns:a16="http://schemas.microsoft.com/office/drawing/2014/main" id="{12C53C8A-E768-4EED-96BD-D74545094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9152"/>
          <a:stretch/>
        </p:blipFill>
        <p:spPr bwMode="auto">
          <a:xfrm>
            <a:off x="9036386" y="456265"/>
            <a:ext cx="2711784" cy="2711784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CA4126B4-DE32-EA4B-96F4-72638FFFB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68911"/>
              </p:ext>
            </p:extLst>
          </p:nvPr>
        </p:nvGraphicFramePr>
        <p:xfrm>
          <a:off x="443831" y="286529"/>
          <a:ext cx="7954212" cy="523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404">
                  <a:extLst>
                    <a:ext uri="{9D8B030D-6E8A-4147-A177-3AD203B41FA5}">
                      <a16:colId xmlns="" xmlns:a16="http://schemas.microsoft.com/office/drawing/2014/main" val="1618837232"/>
                    </a:ext>
                  </a:extLst>
                </a:gridCol>
                <a:gridCol w="2651404">
                  <a:extLst>
                    <a:ext uri="{9D8B030D-6E8A-4147-A177-3AD203B41FA5}">
                      <a16:colId xmlns="" xmlns:a16="http://schemas.microsoft.com/office/drawing/2014/main" val="2991047054"/>
                    </a:ext>
                  </a:extLst>
                </a:gridCol>
                <a:gridCol w="2651404">
                  <a:extLst>
                    <a:ext uri="{9D8B030D-6E8A-4147-A177-3AD203B41FA5}">
                      <a16:colId xmlns="" xmlns:a16="http://schemas.microsoft.com/office/drawing/2014/main" val="116848923"/>
                    </a:ext>
                  </a:extLst>
                </a:gridCol>
              </a:tblGrid>
              <a:tr h="1047119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 cổ tích về loài người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5543368"/>
                  </a:ext>
                </a:extLst>
              </a:tr>
              <a:tr h="1047119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tiếng trong các dòng</a:t>
                      </a: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48919242"/>
                  </a:ext>
                </a:extLst>
              </a:tr>
              <a:tr h="1047119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9419800"/>
                  </a:ext>
                </a:extLst>
              </a:tr>
              <a:tr h="1047119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92645441"/>
                  </a:ext>
                </a:extLst>
              </a:tr>
              <a:tr h="1047119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7838169"/>
                  </a:ext>
                </a:extLst>
              </a:tr>
            </a:tbl>
          </a:graphicData>
        </a:graphic>
      </p:graphicFrame>
      <p:pic>
        <p:nvPicPr>
          <p:cNvPr id="8" name="Picture 2" descr="Kết quả hình ảnh cho माँ और बच्चा">
            <a:extLst>
              <a:ext uri="{FF2B5EF4-FFF2-40B4-BE49-F238E27FC236}">
                <a16:creationId xmlns="" xmlns:a16="http://schemas.microsoft.com/office/drawing/2014/main" id="{C0D06A0B-20C4-3C43-AD02-3E1382B22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-3" b="28555"/>
          <a:stretch/>
        </p:blipFill>
        <p:spPr bwMode="auto">
          <a:xfrm>
            <a:off x="9071677" y="3689951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40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ết quả hình ảnh cho माँ और बच्चा">
            <a:extLst>
              <a:ext uri="{FF2B5EF4-FFF2-40B4-BE49-F238E27FC236}">
                <a16:creationId xmlns="" xmlns:a16="http://schemas.microsoft.com/office/drawing/2014/main" id="{12C53C8A-E768-4EED-96BD-D74545094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9152"/>
          <a:stretch/>
        </p:blipFill>
        <p:spPr bwMode="auto">
          <a:xfrm>
            <a:off x="9036386" y="456265"/>
            <a:ext cx="2711784" cy="2711784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CA4126B4-DE32-EA4B-96F4-72638FFFB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795532"/>
              </p:ext>
            </p:extLst>
          </p:nvPr>
        </p:nvGraphicFramePr>
        <p:xfrm>
          <a:off x="443831" y="286529"/>
          <a:ext cx="7954212" cy="523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404">
                  <a:extLst>
                    <a:ext uri="{9D8B030D-6E8A-4147-A177-3AD203B41FA5}">
                      <a16:colId xmlns="" xmlns:a16="http://schemas.microsoft.com/office/drawing/2014/main" val="1618837232"/>
                    </a:ext>
                  </a:extLst>
                </a:gridCol>
                <a:gridCol w="2651404">
                  <a:extLst>
                    <a:ext uri="{9D8B030D-6E8A-4147-A177-3AD203B41FA5}">
                      <a16:colId xmlns="" xmlns:a16="http://schemas.microsoft.com/office/drawing/2014/main" val="2991047054"/>
                    </a:ext>
                  </a:extLst>
                </a:gridCol>
                <a:gridCol w="2651404">
                  <a:extLst>
                    <a:ext uri="{9D8B030D-6E8A-4147-A177-3AD203B41FA5}">
                      <a16:colId xmlns="" xmlns:a16="http://schemas.microsoft.com/office/drawing/2014/main" val="116848923"/>
                    </a:ext>
                  </a:extLst>
                </a:gridCol>
              </a:tblGrid>
              <a:tr h="1047119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 cổ tích về loài người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5543368"/>
                  </a:ext>
                </a:extLst>
              </a:tr>
              <a:tr h="1047119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tiếng trong các dòng</a:t>
                      </a: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x-none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48919242"/>
                  </a:ext>
                </a:extLst>
              </a:tr>
              <a:tr h="1047119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9419800"/>
                  </a:ext>
                </a:extLst>
              </a:tr>
              <a:tr h="1047119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2/3</a:t>
                      </a:r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92645441"/>
                  </a:ext>
                </a:extLst>
              </a:tr>
              <a:tr h="1047119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ppbđ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7838169"/>
                  </a:ext>
                </a:extLst>
              </a:tr>
            </a:tbl>
          </a:graphicData>
        </a:graphic>
      </p:graphicFrame>
      <p:pic>
        <p:nvPicPr>
          <p:cNvPr id="8" name="Picture 2" descr="Kết quả hình ảnh cho माँ और बच्चा">
            <a:extLst>
              <a:ext uri="{FF2B5EF4-FFF2-40B4-BE49-F238E27FC236}">
                <a16:creationId xmlns="" xmlns:a16="http://schemas.microsoft.com/office/drawing/2014/main" id="{C0D06A0B-20C4-3C43-AD02-3E1382B22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-3" b="28555"/>
          <a:stretch/>
        </p:blipFill>
        <p:spPr bwMode="auto">
          <a:xfrm>
            <a:off x="9071677" y="3689951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86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="" xmlns:a16="http://schemas.microsoft.com/office/drawing/2014/main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6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E0A083B0-F9BC-4042-93A5-66352D45B69B}"/>
              </a:ext>
            </a:extLst>
          </p:cNvPr>
          <p:cNvSpPr/>
          <p:nvPr/>
        </p:nvSpPr>
        <p:spPr>
          <a:xfrm>
            <a:off x="571062" y="2018659"/>
            <a:ext cx="8128000" cy="1693333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6853" tIns="121920" rIns="121921" bIns="12192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(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01BB6C20-CB9B-E049-9741-FD40F5207410}"/>
              </a:ext>
            </a:extLst>
          </p:cNvPr>
          <p:cNvSpPr/>
          <p:nvPr/>
        </p:nvSpPr>
        <p:spPr>
          <a:xfrm>
            <a:off x="740395" y="2187993"/>
            <a:ext cx="1625600" cy="1354666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15" descr="A person holding a baby&#10;&#10;Description automatically generated">
            <a:extLst>
              <a:ext uri="{FF2B5EF4-FFF2-40B4-BE49-F238E27FC236}">
                <a16:creationId xmlns="" xmlns:a16="http://schemas.microsoft.com/office/drawing/2014/main" id="{0523FF8C-8919-F64D-B485-886B0C470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93" y="1658826"/>
            <a:ext cx="4479507" cy="4479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242F34-9A2D-8445-A5EA-44C256BB8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47" y="-945731"/>
            <a:ext cx="6676554" cy="29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54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="" xmlns:a16="http://schemas.microsoft.com/office/drawing/2014/main" id="{2C338552-E6B1-E64C-9EBC-B1F795EC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62909" y="1995055"/>
            <a:ext cx="7472218" cy="2863272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76766" y="2872693"/>
            <a:ext cx="7472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 smtClean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sz="6600" dirty="0" smtClean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600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vi-VN" sz="6600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5823604" y="2748397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5823604" y="2824019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3556077" y="4023194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3551459" y="4092470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60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ói Màu Nền Khói Sơn Dầu Khói Nền Trừu Tượng, Hồng, đẹp, Nền Trừu Tượng  Hình nền Vector để tải xuống miễn phí">
            <a:extLst>
              <a:ext uri="{FF2B5EF4-FFF2-40B4-BE49-F238E27FC236}">
                <a16:creationId xmlns="" xmlns:a16="http://schemas.microsoft.com/office/drawing/2014/main" id="{A461BED9-6821-E94E-B570-0201B913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0122" y="-2683876"/>
            <a:ext cx="6891751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ết quả hình ảnh cho TAGORE&quot;">
            <a:extLst>
              <a:ext uri="{FF2B5EF4-FFF2-40B4-BE49-F238E27FC236}">
                <a16:creationId xmlns="" xmlns:a16="http://schemas.microsoft.com/office/drawing/2014/main" id="{247C73B8-99EC-4588-A724-487211B44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4233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DCDE391-C0E5-465D-8FD6-3974C475E407}"/>
              </a:ext>
            </a:extLst>
          </p:cNvPr>
          <p:cNvSpPr txBox="1"/>
          <p:nvPr/>
        </p:nvSpPr>
        <p:spPr>
          <a:xfrm>
            <a:off x="5644364" y="375517"/>
            <a:ext cx="552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Ra-bin-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Ta-go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(1861 – 1941)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6">
            <a:extLst>
              <a:ext uri="{FF2B5EF4-FFF2-40B4-BE49-F238E27FC236}">
                <a16:creationId xmlns="" xmlns:a16="http://schemas.microsoft.com/office/drawing/2014/main" id="{6761CAF9-30C3-4F0A-B6DB-1B212819DC96}"/>
              </a:ext>
            </a:extLst>
          </p:cNvPr>
          <p:cNvSpPr/>
          <p:nvPr/>
        </p:nvSpPr>
        <p:spPr>
          <a:xfrm>
            <a:off x="4920136" y="1951364"/>
            <a:ext cx="6978402" cy="1173272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3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SG" altLang="zh-CN" sz="3200" noProof="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SG" altLang="zh-CN" sz="3200" noProof="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SG" altLang="zh-CN" sz="3200" noProof="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SG" altLang="zh-CN" sz="3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truyền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lĩnh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vực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6">
            <a:extLst>
              <a:ext uri="{FF2B5EF4-FFF2-40B4-BE49-F238E27FC236}">
                <a16:creationId xmlns="" xmlns:a16="http://schemas.microsoft.com/office/drawing/2014/main" id="{934FD357-0768-4D37-8F3A-741D35EEB0D9}"/>
              </a:ext>
            </a:extLst>
          </p:cNvPr>
          <p:cNvSpPr/>
          <p:nvPr/>
        </p:nvSpPr>
        <p:spPr>
          <a:xfrm>
            <a:off x="4920135" y="3537418"/>
            <a:ext cx="6978402" cy="1676837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-ben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1913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圆角 6">
            <a:extLst>
              <a:ext uri="{FF2B5EF4-FFF2-40B4-BE49-F238E27FC236}">
                <a16:creationId xmlns="" xmlns:a16="http://schemas.microsoft.com/office/drawing/2014/main" id="{27E57C9C-8521-4151-9396-D9CC1BDC7B2D}"/>
              </a:ext>
            </a:extLst>
          </p:cNvPr>
          <p:cNvSpPr/>
          <p:nvPr/>
        </p:nvSpPr>
        <p:spPr>
          <a:xfrm>
            <a:off x="4920135" y="5477876"/>
            <a:ext cx="6978402" cy="1118578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ông thể hiện tinh thần nhân văn cao cả, chất trữ tình, triết lí nồng đượm  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75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người, máy tính xách tay, bàn, trong nhà&#10;&#10;Mô tả được tạo tự động">
            <a:extLst>
              <a:ext uri="{FF2B5EF4-FFF2-40B4-BE49-F238E27FC236}">
                <a16:creationId xmlns="" xmlns:a16="http://schemas.microsoft.com/office/drawing/2014/main" id="{1864DC74-8688-4015-ADD3-A9FEE345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r="-4" b="-4"/>
          <a:stretch/>
        </p:blipFill>
        <p:spPr>
          <a:xfrm>
            <a:off x="3125968" y="252722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074" name="Picture 2" descr="Kết quả hình ảnh cho the play of Rabindranath Thakur&quot;">
            <a:extLst>
              <a:ext uri="{FF2B5EF4-FFF2-40B4-BE49-F238E27FC236}">
                <a16:creationId xmlns="" xmlns:a16="http://schemas.microsoft.com/office/drawing/2014/main" id="{1557ACE2-B159-4B8B-A595-11C701BCE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-2" b="-2"/>
          <a:stretch/>
        </p:blipFill>
        <p:spPr bwMode="auto">
          <a:xfrm>
            <a:off x="1" y="1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C3FABD0-CEC0-45A6-BDA6-2F0EE5E40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1"/>
          <a:stretch/>
        </p:blipFill>
        <p:spPr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E398F6A-2663-43FD-91FA-253CDAE4DF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625" t="27143" r="27174" b="15873"/>
          <a:stretch/>
        </p:blipFill>
        <p:spPr>
          <a:xfrm>
            <a:off x="6372156" y="-83128"/>
            <a:ext cx="5819843" cy="69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1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Rabindranath Thakur&quot;">
            <a:extLst>
              <a:ext uri="{FF2B5EF4-FFF2-40B4-BE49-F238E27FC236}">
                <a16:creationId xmlns="" xmlns:a16="http://schemas.microsoft.com/office/drawing/2014/main" id="{9DDC7E4A-2D58-4729-98EB-12648349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 descr="Ảnh có chứa văn bản, cuốn sách, ký hiệu, người phụ nữ&#10;&#10;Mô tả được tạo tự động">
            <a:extLst>
              <a:ext uri="{FF2B5EF4-FFF2-40B4-BE49-F238E27FC236}">
                <a16:creationId xmlns="" xmlns:a16="http://schemas.microsoft.com/office/drawing/2014/main" id="{9A386616-2D9B-4D2F-89FC-71D5FC022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2" y="507485"/>
            <a:ext cx="1789799" cy="2663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Hình ảnh 4" descr="Ảnh có chứa thực phẩm, sáng&#10;&#10;Mô tả được tạo tự động">
            <a:extLst>
              <a:ext uri="{FF2B5EF4-FFF2-40B4-BE49-F238E27FC236}">
                <a16:creationId xmlns="" xmlns:a16="http://schemas.microsoft.com/office/drawing/2014/main" id="{A78E1E61-8FDA-4DDD-89B5-B38A24068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08" y="2430070"/>
            <a:ext cx="1789799" cy="2636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Hình ảnh 6" descr="Ảnh có chứa văn bản, cuốn sách, tòa nhà, ảnh&#10;&#10;Mô tả được tạo tự động">
            <a:extLst>
              <a:ext uri="{FF2B5EF4-FFF2-40B4-BE49-F238E27FC236}">
                <a16:creationId xmlns="" xmlns:a16="http://schemas.microsoft.com/office/drawing/2014/main" id="{8F575D1D-3198-4DA0-8455-1E508F31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61" y="534166"/>
            <a:ext cx="1861103" cy="263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Hình ảnh 10" descr="Ảnh có chứa ảnh, đang ngồi, bàn, con chó&#10;&#10;Mô tả được tạo tự động">
            <a:extLst>
              <a:ext uri="{FF2B5EF4-FFF2-40B4-BE49-F238E27FC236}">
                <a16:creationId xmlns="" xmlns:a16="http://schemas.microsoft.com/office/drawing/2014/main" id="{C3EB98AA-4F90-445E-AF4A-90337B4FC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4" y="4194393"/>
            <a:ext cx="1789800" cy="2417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Kết quả hình ảnh cho the play of Rabindranath Thakur&quot;">
            <a:extLst>
              <a:ext uri="{FF2B5EF4-FFF2-40B4-BE49-F238E27FC236}">
                <a16:creationId xmlns="" xmlns:a16="http://schemas.microsoft.com/office/drawing/2014/main" id="{B1B89202-055B-4D6E-BFE6-62EA08D8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60" y="4221074"/>
            <a:ext cx="1861103" cy="2444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102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817</Words>
  <Application>Microsoft Office PowerPoint</Application>
  <PresentationFormat>Custom</PresentationFormat>
  <Paragraphs>103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 Light</vt:lpstr>
      <vt:lpstr>Times New Roman</vt:lpstr>
      <vt:lpstr>等线</vt:lpstr>
      <vt:lpstr>Calibri</vt:lpstr>
      <vt:lpstr>3_Office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nguyệt nguyễn</dc:creator>
  <cp:lastModifiedBy>Magic</cp:lastModifiedBy>
  <cp:revision>85</cp:revision>
  <dcterms:created xsi:type="dcterms:W3CDTF">2020-02-05T13:45:58Z</dcterms:created>
  <dcterms:modified xsi:type="dcterms:W3CDTF">2021-10-21T02:48:06Z</dcterms:modified>
</cp:coreProperties>
</file>